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303" r:id="rId12"/>
    <p:sldId id="304" r:id="rId13"/>
    <p:sldId id="305" r:id="rId14"/>
    <p:sldId id="306" r:id="rId15"/>
    <p:sldId id="265" r:id="rId16"/>
    <p:sldId id="261" r:id="rId17"/>
    <p:sldId id="285" r:id="rId18"/>
    <p:sldId id="266" r:id="rId19"/>
    <p:sldId id="286" r:id="rId20"/>
    <p:sldId id="267" r:id="rId21"/>
    <p:sldId id="268" r:id="rId22"/>
    <p:sldId id="290" r:id="rId23"/>
    <p:sldId id="270" r:id="rId24"/>
    <p:sldId id="271" r:id="rId25"/>
    <p:sldId id="272" r:id="rId26"/>
    <p:sldId id="291" r:id="rId27"/>
    <p:sldId id="292" r:id="rId28"/>
    <p:sldId id="293" r:id="rId29"/>
    <p:sldId id="302" r:id="rId30"/>
    <p:sldId id="294" r:id="rId31"/>
    <p:sldId id="295" r:id="rId32"/>
    <p:sldId id="274" r:id="rId33"/>
    <p:sldId id="275" r:id="rId34"/>
    <p:sldId id="276" r:id="rId35"/>
    <p:sldId id="278" r:id="rId36"/>
    <p:sldId id="280" r:id="rId37"/>
    <p:sldId id="283" r:id="rId38"/>
    <p:sldId id="281" r:id="rId39"/>
    <p:sldId id="284" r:id="rId40"/>
    <p:sldId id="296" r:id="rId41"/>
    <p:sldId id="297" r:id="rId42"/>
    <p:sldId id="298" r:id="rId43"/>
    <p:sldId id="299" r:id="rId44"/>
    <p:sldId id="300" r:id="rId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77"/>
    <p:restoredTop sz="94715"/>
  </p:normalViewPr>
  <p:slideViewPr>
    <p:cSldViewPr snapToGrid="0">
      <p:cViewPr varScale="1">
        <p:scale>
          <a:sx n="53" d="100"/>
          <a:sy n="53" d="100"/>
        </p:scale>
        <p:origin x="84"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10/02/2020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10/02/2020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10/02/2020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a:t>
            </a:r>
            <a:r>
              <a:rPr lang="fr-FR" sz="2000" i="1" dirty="0" err="1"/>
              <a:t>Lapraye</a:t>
            </a:r>
            <a:r>
              <a:rPr lang="fr-FR" sz="2000" i="1" dirty="0"/>
              <a:t>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4" name="Image 3"/>
          <p:cNvPicPr/>
          <p:nvPr/>
        </p:nvPicPr>
        <p:blipFill>
          <a:blip r:embed="rId2"/>
          <a:stretch>
            <a:fillRect/>
          </a:stretch>
        </p:blipFill>
        <p:spPr>
          <a:xfrm>
            <a:off x="7752780" y="531759"/>
            <a:ext cx="4107815" cy="1098550"/>
          </a:xfrm>
          <a:prstGeom prst="rect">
            <a:avLst/>
          </a:prstGeom>
        </p:spPr>
      </p:pic>
      <p:sp>
        <p:nvSpPr>
          <p:cNvPr id="5" name="Rectangle 4"/>
          <p:cNvSpPr/>
          <p:nvPr/>
        </p:nvSpPr>
        <p:spPr>
          <a:xfrm>
            <a:off x="838200" y="1630309"/>
            <a:ext cx="11085576" cy="477092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Le système affiche le site où l’utilisateur doit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1.1 L’utilisateur se connecte au site en entrant ses informations personnelles et appuie sur le bouton « Valider », la connexion au site est acceptée, le coureur sera redirigé vers l’écran d’accueil</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1.2 L’utilisateur n’entre pas ses informations personnelles et appuie sur le bouton « Valider », la connexion au site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1.3 L’utilisateur se trompe en entrant ses informations personnelles et appuie sur le bouton « Valider », la connexion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1.4 L’utilisateur rentre bien ses informations personnelles mais n’appuie pas sur le bouton « Valider », la connexion sera en attendent</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1.5 L’utilisateur rentre les informations personnelles mais la base de donnée ne fonctionne plus, la connexion ne fonctionnera pas et marquera une erreur de connexion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1.6 L’utilisateur n’est pas connecté au réseau, il ne pourra pas accéder au site et donc se connecter.</a:t>
            </a:r>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904605" y="633047"/>
            <a:ext cx="2449195" cy="826135"/>
          </a:xfrm>
          <a:prstGeom prst="rect">
            <a:avLst/>
          </a:prstGeom>
        </p:spPr>
      </p:pic>
      <p:sp>
        <p:nvSpPr>
          <p:cNvPr id="3" name="Rectangle 2"/>
          <p:cNvSpPr/>
          <p:nvPr/>
        </p:nvSpPr>
        <p:spPr>
          <a:xfrm>
            <a:off x="838200" y="1459182"/>
            <a:ext cx="10515600" cy="517289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600" dirty="0">
                <a:latin typeface="Calibri" panose="020F0502020204030204" pitchFamily="34" charset="0"/>
                <a:ea typeface="Calibri" panose="020F0502020204030204" pitchFamily="34" charset="0"/>
                <a:cs typeface="Times New Roman" panose="02020603050405020304" pitchFamily="18" charset="0"/>
              </a:rPr>
              <a:t>Le coureur choisit de s’inscrire à une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2.1 Le coureur sélectionne une course et appuie sur le bouton « S’inscrire », le coureur sera inscrit à une course et recevoir un message de confirmation sur le site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2.2 Le coureur sélectionne une course mais n’appuie pas sur le bouton « S’inscrire », le coureur ne sera pas inscrit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2.3 Le coureur sélectionne une course et appuie sur le bouton « S’inscrire » mais il reçoit un message d’erreur venant de la base de données, l’inscription ne se fera pas</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2.4 Le coureur n’est plus connecter au réseau, il ne pourra plus rien faire et donc il ne pourra plus s’inscrire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2.5 Le coureur n’est pas connecté au réseau, il ne pourra pas accéder au site et donc se connecter</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417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263890" y="633047"/>
            <a:ext cx="3089910" cy="1214755"/>
          </a:xfrm>
          <a:prstGeom prst="rect">
            <a:avLst/>
          </a:prstGeom>
        </p:spPr>
      </p:pic>
      <p:sp>
        <p:nvSpPr>
          <p:cNvPr id="3" name="Rectangle 2"/>
          <p:cNvSpPr/>
          <p:nvPr/>
        </p:nvSpPr>
        <p:spPr>
          <a:xfrm>
            <a:off x="838200" y="1847802"/>
            <a:ext cx="10515600" cy="483177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crée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3.1 L’organisateur est dans l’admin et remplit les classes qui peuvent s’inscrire, il paramètre le nombre de tours et le nombre de km et appuie sur le bouton « Crée la course », la course sera créée, et l’organisateur recevra un message de confirmation sur le site.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3.2 L’organisateur est dans l’admin et remplit les classes qui peuvent s’inscrire, il paramètre le nombre de tours et le nombre de km mais n’appuie pas sur le bouton « Crée la course », la création de la course sera toujours en attente.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3.3 L’organisateur est dans l’admin et ne remplit pas les classes qui peuvent s’inscrire, il paramètre le nombre de tours et paramètre le nombre de km et appuie sur le bouton « Crée la course », la course ne sera pas créée, la page demandera de sélectionner les classes qui peuvent s’inscrire.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3.4 L’organisateur est dans l’admin et remplit les classes qui peuvent s’inscrire, il ne paramètre pas le nombre de tours mais paramètre le nombre de km et appuie sur le bouton « Crée la course », la course ne sera pas créée, la page demandera de paramétrer le nombre de tours de la course.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3.5 L’organisateur est dans l’admin et remplit les classes qui peuvent s’inscrire, il paramètre le nombre de tours mais ne paramètre pas le nombre de km et appuie sur le bouton « Crée la course », la course ne sera pas créée, la page demandera de paramétrer le nombre km par tours.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3.6 L’organisateur n’arrive pas à accéder à l’admin, il ne pourra donc pas créée de course.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3.7 L’organisateur n’est pas connecté au réseau, il ne pourra pas accéder au site et donc se connecter.</a:t>
            </a:r>
          </a:p>
        </p:txBody>
      </p:sp>
    </p:spTree>
    <p:extLst>
      <p:ext uri="{BB962C8B-B14F-4D97-AF65-F5344CB8AC3E}">
        <p14:creationId xmlns:p14="http://schemas.microsoft.com/office/powerpoint/2010/main" val="22508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gérer_inscription.PNG"/>
          <p:cNvPicPr/>
          <p:nvPr/>
        </p:nvPicPr>
        <p:blipFill>
          <a:blip r:embed="rId2">
            <a:extLst>
              <a:ext uri="{28A0092B-C50C-407E-A947-70E740481C1C}">
                <a14:useLocalDpi xmlns:a14="http://schemas.microsoft.com/office/drawing/2010/main" val="0"/>
              </a:ext>
            </a:extLst>
          </a:blip>
          <a:srcRect/>
          <a:stretch>
            <a:fillRect/>
          </a:stretch>
        </p:blipFill>
        <p:spPr bwMode="auto">
          <a:xfrm>
            <a:off x="7109460" y="633047"/>
            <a:ext cx="4244340" cy="1210945"/>
          </a:xfrm>
          <a:prstGeom prst="rect">
            <a:avLst/>
          </a:prstGeom>
          <a:noFill/>
          <a:ln>
            <a:noFill/>
          </a:ln>
        </p:spPr>
      </p:pic>
      <p:sp>
        <p:nvSpPr>
          <p:cNvPr id="4" name="Rectangle 3"/>
          <p:cNvSpPr/>
          <p:nvPr/>
        </p:nvSpPr>
        <p:spPr>
          <a:xfrm>
            <a:off x="838200" y="1843992"/>
            <a:ext cx="10515600" cy="4575933"/>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décide de retirer des inscrits</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4.1 L’organisateur accède à la page admin qui permet de visualiser les inscrits, il appuie sur un coureur et appuie sur le bouton « Supprimer de la course », le coureur sera supprimé de la course et l’organisateur aura un message de confirmation sur le site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4.2 L’organisateur accède à la page admin qui permet de visualiser les inscrits, il appuie sur le coureur qu’il veut supprimer mais n’appuie pas sur le bouton « Supprimer de la course », le coureur ne sera pas supprimé de la course et l’organisateur n’aura pas de message de confirmation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4.3 L’organisateur n’arrive pas à accéder à la page admin, donc il ne pourra pas supprimer des coureurs s’inscrit à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4.4 L’organisateur accède à la page qui permet de visualiser les inscrits, il appuie sur un coureur et appuie sur le bouton « Supprimer de la course », l’organisateur reçoit un message d’erreur venant de la base de données, la suppression du coureur ne sera pas effectuée.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4.5 L’organisateur n’est pas connecté au réseau, il ne pourra pas accéder au site et donc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78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associer_dossard.PNG"/>
          <p:cNvPicPr/>
          <p:nvPr/>
        </p:nvPicPr>
        <p:blipFill>
          <a:blip r:embed="rId2">
            <a:extLst>
              <a:ext uri="{28A0092B-C50C-407E-A947-70E740481C1C}">
                <a14:useLocalDpi xmlns:a14="http://schemas.microsoft.com/office/drawing/2010/main" val="0"/>
              </a:ext>
            </a:extLst>
          </a:blip>
          <a:srcRect/>
          <a:stretch>
            <a:fillRect/>
          </a:stretch>
        </p:blipFill>
        <p:spPr bwMode="auto">
          <a:xfrm>
            <a:off x="7069455" y="633047"/>
            <a:ext cx="4284345" cy="1840230"/>
          </a:xfrm>
          <a:prstGeom prst="rect">
            <a:avLst/>
          </a:prstGeom>
          <a:noFill/>
          <a:ln>
            <a:noFill/>
          </a:ln>
        </p:spPr>
      </p:pic>
      <p:sp>
        <p:nvSpPr>
          <p:cNvPr id="4" name="Rectangle 3"/>
          <p:cNvSpPr/>
          <p:nvPr/>
        </p:nvSpPr>
        <p:spPr>
          <a:xfrm>
            <a:off x="838200" y="2473277"/>
            <a:ext cx="10515600" cy="2383473"/>
          </a:xfrm>
          <a:prstGeom prst="rect">
            <a:avLst/>
          </a:prstGeom>
        </p:spPr>
        <p:txBody>
          <a:bodyPr wrap="squar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5. Le </a:t>
            </a:r>
            <a:r>
              <a:rPr lang="fr-FR" dirty="0">
                <a:latin typeface="Calibri" panose="020F0502020204030204" pitchFamily="34" charset="0"/>
                <a:ea typeface="Calibri" panose="020F0502020204030204" pitchFamily="34" charset="0"/>
                <a:cs typeface="Times New Roman" panose="02020603050405020304" pitchFamily="18" charset="0"/>
              </a:rPr>
              <a:t>coureur est associé à un dossard.</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5.1</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5.2</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5.3</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5.4</a:t>
            </a:r>
          </a:p>
        </p:txBody>
      </p:sp>
    </p:spTree>
    <p:extLst>
      <p:ext uri="{BB962C8B-B14F-4D97-AF65-F5344CB8AC3E}">
        <p14:creationId xmlns:p14="http://schemas.microsoft.com/office/powerpoint/2010/main" val="17266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Base de données</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Scénario</a:t>
            </a:r>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smtClean="0"/>
              <a:t>e) Enregistrer le temps par coureur</a:t>
            </a:r>
            <a:endParaRPr lang="fr-FR" sz="2200" dirty="0"/>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3" name="Espace réservé du contenu 2"/>
          <p:cNvSpPr>
            <a:spLocks noGrp="1"/>
          </p:cNvSpPr>
          <p:nvPr>
            <p:ph idx="1"/>
          </p:nvPr>
        </p:nvSpPr>
        <p:spPr>
          <a:xfrm>
            <a:off x="838200" y="805717"/>
            <a:ext cx="10515600" cy="5217014"/>
          </a:xfrm>
        </p:spPr>
        <p:txBody>
          <a:bodyPr>
            <a:normAutofit/>
          </a:bodyPr>
          <a:lstStyle/>
          <a:p>
            <a:pPr marL="0" indent="0">
              <a:buNone/>
            </a:pPr>
            <a:endParaRPr lang="fr-FR" dirty="0"/>
          </a:p>
        </p:txBody>
      </p:sp>
    </p:spTree>
    <p:extLst>
      <p:ext uri="{BB962C8B-B14F-4D97-AF65-F5344CB8AC3E}">
        <p14:creationId xmlns:p14="http://schemas.microsoft.com/office/powerpoint/2010/main" val="10246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a:t>
            </a:r>
            <a:r>
              <a:rPr lang="fr-FR" dirty="0" err="1">
                <a:solidFill>
                  <a:schemeClr val="accent6">
                    <a:lumMod val="75000"/>
                  </a:schemeClr>
                </a:solidFill>
              </a:rPr>
              <a:t>Lapraye</a:t>
            </a:r>
            <a:r>
              <a:rPr lang="fr-FR" dirty="0">
                <a:solidFill>
                  <a:schemeClr val="accent6">
                    <a:lumMod val="75000"/>
                  </a:schemeClr>
                </a:solidFill>
              </a:rPr>
              <a:t>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1216</Words>
  <Application>Microsoft Office PowerPoint</Application>
  <PresentationFormat>Grand écran</PresentationFormat>
  <Paragraphs>253</Paragraphs>
  <Slides>44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44</vt:i4>
      </vt:variant>
    </vt:vector>
  </HeadingPairs>
  <TitlesOfParts>
    <vt:vector size="52"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2) Scénario</vt:lpstr>
      <vt:lpstr>2) Scénario</vt:lpstr>
      <vt:lpstr>2) Scénario</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Victor</cp:lastModifiedBy>
  <cp:revision>58</cp:revision>
  <dcterms:created xsi:type="dcterms:W3CDTF">2020-01-28T13:46:58Z</dcterms:created>
  <dcterms:modified xsi:type="dcterms:W3CDTF">2020-02-10T13:14:12Z</dcterms:modified>
</cp:coreProperties>
</file>